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7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9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02.02.2022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02.02.2022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02.02.2022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02.02.2022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02.02.2022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02.02.2022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admin\Desktop\Новая папка (6)\фон для презентаци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2428861" y="214290"/>
            <a:ext cx="45720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ВНУТРЕНЯЯ СТРУКТУРА УПРАВЛЕНИЯ</a:t>
            </a:r>
            <a:endParaRPr lang="ru-RU" b="1" dirty="0">
              <a:solidFill>
                <a:schemeClr val="accent6">
                  <a:lumMod val="7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643306" y="571480"/>
            <a:ext cx="2071702" cy="571504"/>
          </a:xfrm>
          <a:prstGeom prst="roundRect">
            <a:avLst/>
          </a:prstGeom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Заведующий </a:t>
            </a:r>
          </a:p>
          <a:p>
            <a:pPr algn="ctr"/>
            <a:r>
              <a:rPr lang="ru-RU" sz="12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Сафина Э.Г.</a:t>
            </a:r>
            <a:endParaRPr lang="ru-RU" sz="12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285984" y="1428736"/>
            <a:ext cx="2000264" cy="857256"/>
          </a:xfrm>
          <a:prstGeom prst="round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endParaRPr lang="ru-RU" sz="1050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endParaRPr lang="ru-RU" sz="11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714876" y="1428736"/>
            <a:ext cx="2000264" cy="857256"/>
          </a:xfrm>
          <a:prstGeom prst="round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  </a:t>
            </a:r>
            <a:endParaRPr lang="ru-RU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357290" y="2428868"/>
            <a:ext cx="2000264" cy="8572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5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endParaRPr lang="ru-RU" sz="105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endParaRPr lang="ru-RU" sz="105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endParaRPr lang="ru-RU" sz="105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endParaRPr lang="ru-RU" sz="105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endParaRPr lang="ru-RU" sz="105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786446" y="2428868"/>
            <a:ext cx="2000264" cy="8572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5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endParaRPr lang="ru-RU" sz="1050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142976" y="5929330"/>
            <a:ext cx="4071966" cy="7143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5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endParaRPr lang="ru-RU" sz="1050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14282" y="4929198"/>
            <a:ext cx="4071966" cy="7143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5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endParaRPr lang="ru-RU" sz="1050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16" name="Прямая со стрелкой 15"/>
          <p:cNvCxnSpPr>
            <a:stCxn id="7" idx="1"/>
          </p:cNvCxnSpPr>
          <p:nvPr/>
        </p:nvCxnSpPr>
        <p:spPr>
          <a:xfrm rot="10800000" flipV="1">
            <a:off x="2928926" y="857232"/>
            <a:ext cx="714380" cy="571504"/>
          </a:xfrm>
          <a:prstGeom prst="straightConnector1">
            <a:avLst/>
          </a:prstGeom>
          <a:ln w="25400">
            <a:solidFill>
              <a:srgbClr val="0070C0"/>
            </a:solidFill>
            <a:headEnd type="stealth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>
            <a:stCxn id="7" idx="3"/>
          </p:cNvCxnSpPr>
          <p:nvPr/>
        </p:nvCxnSpPr>
        <p:spPr>
          <a:xfrm>
            <a:off x="5715008" y="857232"/>
            <a:ext cx="785818" cy="571504"/>
          </a:xfrm>
          <a:prstGeom prst="straightConnector1">
            <a:avLst/>
          </a:prstGeom>
          <a:ln w="25400">
            <a:solidFill>
              <a:srgbClr val="0070C0"/>
            </a:solidFill>
            <a:headEnd type="stealth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0" y="3643314"/>
            <a:ext cx="184731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050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endParaRPr lang="ru-RU" sz="105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34" name="Прямая со стрелкой 33"/>
          <p:cNvCxnSpPr>
            <a:endCxn id="12" idx="1"/>
          </p:cNvCxnSpPr>
          <p:nvPr/>
        </p:nvCxnSpPr>
        <p:spPr>
          <a:xfrm>
            <a:off x="3929058" y="2285992"/>
            <a:ext cx="1857388" cy="571504"/>
          </a:xfrm>
          <a:prstGeom prst="straightConnector1">
            <a:avLst/>
          </a:prstGeom>
          <a:ln w="25400">
            <a:solidFill>
              <a:srgbClr val="0070C0"/>
            </a:solidFill>
            <a:headEnd type="stealth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 rot="5400000">
            <a:off x="2536018" y="3250405"/>
            <a:ext cx="4071965" cy="1588"/>
          </a:xfrm>
          <a:prstGeom prst="straightConnector1">
            <a:avLst/>
          </a:prstGeom>
          <a:ln w="25400">
            <a:solidFill>
              <a:srgbClr val="0070C0"/>
            </a:solidFill>
            <a:headEnd type="stealth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 rot="5400000">
            <a:off x="3643306" y="5214950"/>
            <a:ext cx="1428760" cy="1588"/>
          </a:xfrm>
          <a:prstGeom prst="straightConnector1">
            <a:avLst/>
          </a:prstGeom>
          <a:ln w="25400">
            <a:solidFill>
              <a:srgbClr val="0070C0"/>
            </a:solidFill>
            <a:headEnd type="stealth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 стрелкой 61"/>
          <p:cNvCxnSpPr>
            <a:endCxn id="13" idx="3"/>
          </p:cNvCxnSpPr>
          <p:nvPr/>
        </p:nvCxnSpPr>
        <p:spPr>
          <a:xfrm rot="10800000">
            <a:off x="5214942" y="6286520"/>
            <a:ext cx="857256" cy="1588"/>
          </a:xfrm>
          <a:prstGeom prst="straightConnector1">
            <a:avLst/>
          </a:prstGeom>
          <a:ln w="25400">
            <a:solidFill>
              <a:srgbClr val="0070C0"/>
            </a:solidFill>
            <a:headEnd w="lg" len="lg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2214546" y="1500174"/>
            <a:ext cx="21431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Коллегиальные </a:t>
            </a:r>
          </a:p>
          <a:p>
            <a:pPr algn="ctr"/>
            <a:r>
              <a:rPr lang="ru-RU" sz="12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органы управления </a:t>
            </a:r>
          </a:p>
          <a:p>
            <a:pPr algn="ctr"/>
            <a:r>
              <a:rPr lang="ru-RU" sz="12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ДОУ</a:t>
            </a:r>
            <a:endParaRPr lang="ru-RU" sz="12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4643438" y="1500174"/>
            <a:ext cx="221457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Первичный </a:t>
            </a:r>
          </a:p>
          <a:p>
            <a:pPr algn="ctr"/>
            <a:r>
              <a:rPr lang="ru-RU" sz="12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Профсоюзный комитет</a:t>
            </a:r>
          </a:p>
          <a:p>
            <a:pPr algn="ctr"/>
            <a:r>
              <a:rPr lang="ru-RU" sz="12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Председатель –</a:t>
            </a:r>
            <a:r>
              <a:rPr lang="ru-RU" sz="1200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Закирова</a:t>
            </a:r>
            <a:r>
              <a:rPr lang="ru-RU" sz="12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Г.Р.</a:t>
            </a:r>
          </a:p>
          <a:p>
            <a:r>
              <a:rPr lang="ru-RU" sz="1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endParaRPr lang="ru-RU" sz="14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6" name="Скругленный прямоугольник 65"/>
          <p:cNvSpPr/>
          <p:nvPr/>
        </p:nvSpPr>
        <p:spPr>
          <a:xfrm>
            <a:off x="2500298" y="3643314"/>
            <a:ext cx="2000264" cy="8572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5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endParaRPr lang="ru-RU" sz="105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endParaRPr lang="ru-RU" sz="105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endParaRPr lang="ru-RU" sz="105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endParaRPr lang="ru-RU" sz="105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endParaRPr lang="ru-RU" sz="105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7" name="Скругленный прямоугольник 66"/>
          <p:cNvSpPr/>
          <p:nvPr/>
        </p:nvSpPr>
        <p:spPr>
          <a:xfrm>
            <a:off x="214282" y="3643314"/>
            <a:ext cx="2000264" cy="8572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5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endParaRPr lang="ru-RU" sz="105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endParaRPr lang="ru-RU" sz="105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endParaRPr lang="ru-RU" sz="105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endParaRPr lang="ru-RU" sz="105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endParaRPr lang="ru-RU" sz="105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8" name="Скругленный прямоугольник 67"/>
          <p:cNvSpPr/>
          <p:nvPr/>
        </p:nvSpPr>
        <p:spPr>
          <a:xfrm>
            <a:off x="4714876" y="3643314"/>
            <a:ext cx="2000264" cy="8572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5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endParaRPr lang="ru-RU" sz="105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endParaRPr lang="ru-RU" sz="105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endParaRPr lang="ru-RU" sz="105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endParaRPr lang="ru-RU" sz="105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endParaRPr lang="ru-RU" sz="105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9" name="Скругленный прямоугольник 68"/>
          <p:cNvSpPr/>
          <p:nvPr/>
        </p:nvSpPr>
        <p:spPr>
          <a:xfrm>
            <a:off x="6929454" y="3643314"/>
            <a:ext cx="2000264" cy="8572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5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endParaRPr lang="ru-RU" sz="105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endParaRPr lang="ru-RU" sz="105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endParaRPr lang="ru-RU" sz="105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endParaRPr lang="ru-RU" sz="105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endParaRPr lang="ru-RU" sz="105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8" name="Скругленный прямоугольник 87"/>
          <p:cNvSpPr/>
          <p:nvPr/>
        </p:nvSpPr>
        <p:spPr>
          <a:xfrm>
            <a:off x="4714876" y="4857760"/>
            <a:ext cx="1214446" cy="8572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5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endParaRPr lang="ru-RU" sz="105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endParaRPr lang="ru-RU" sz="105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endParaRPr lang="ru-RU" sz="105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endParaRPr lang="ru-RU" sz="105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endParaRPr lang="ru-RU" sz="105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9" name="Скругленный прямоугольник 88"/>
          <p:cNvSpPr/>
          <p:nvPr/>
        </p:nvSpPr>
        <p:spPr>
          <a:xfrm>
            <a:off x="6215074" y="4857760"/>
            <a:ext cx="1214446" cy="8572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5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endParaRPr lang="ru-RU" sz="105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endParaRPr lang="ru-RU" sz="105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endParaRPr lang="ru-RU" sz="105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endParaRPr lang="ru-RU" sz="105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endParaRPr lang="ru-RU" sz="105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0" name="Скругленный прямоугольник 89"/>
          <p:cNvSpPr/>
          <p:nvPr/>
        </p:nvSpPr>
        <p:spPr>
          <a:xfrm>
            <a:off x="7715272" y="4857760"/>
            <a:ext cx="1214446" cy="8572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5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endParaRPr lang="ru-RU" sz="105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endParaRPr lang="ru-RU" sz="105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endParaRPr lang="ru-RU" sz="105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endParaRPr lang="ru-RU" sz="105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endParaRPr lang="ru-RU" sz="105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108" name="Прямая со стрелкой 107"/>
          <p:cNvCxnSpPr/>
          <p:nvPr/>
        </p:nvCxnSpPr>
        <p:spPr>
          <a:xfrm rot="5400000">
            <a:off x="5178429" y="5393545"/>
            <a:ext cx="1786744" cy="794"/>
          </a:xfrm>
          <a:prstGeom prst="straightConnector1">
            <a:avLst/>
          </a:prstGeom>
          <a:ln w="25400">
            <a:solidFill>
              <a:srgbClr val="0070C0"/>
            </a:solidFill>
            <a:headEnd type="stealth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Прямая со стрелкой 116"/>
          <p:cNvCxnSpPr>
            <a:stCxn id="14" idx="3"/>
          </p:cNvCxnSpPr>
          <p:nvPr/>
        </p:nvCxnSpPr>
        <p:spPr>
          <a:xfrm>
            <a:off x="4286248" y="5286388"/>
            <a:ext cx="285752" cy="1588"/>
          </a:xfrm>
          <a:prstGeom prst="straightConnector1">
            <a:avLst/>
          </a:prstGeom>
          <a:ln w="25400">
            <a:solidFill>
              <a:srgbClr val="0070C0"/>
            </a:solidFill>
            <a:headEnd type="stealth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TextBox 122"/>
          <p:cNvSpPr txBox="1"/>
          <p:nvPr/>
        </p:nvSpPr>
        <p:spPr>
          <a:xfrm>
            <a:off x="1285852" y="2571744"/>
            <a:ext cx="21431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Педагогический совет </a:t>
            </a:r>
          </a:p>
          <a:p>
            <a:pPr algn="ctr"/>
            <a:r>
              <a:rPr lang="ru-RU" sz="12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Председатель – Сафина Э.Г.</a:t>
            </a:r>
          </a:p>
          <a:p>
            <a:pPr algn="ctr"/>
            <a:r>
              <a:rPr lang="ru-RU" sz="12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Секретарь – </a:t>
            </a:r>
            <a:r>
              <a:rPr lang="ru-RU" sz="1200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Рамазанова</a:t>
            </a:r>
            <a:r>
              <a:rPr lang="ru-RU" sz="12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Т.И.</a:t>
            </a:r>
            <a:endParaRPr lang="ru-RU" sz="12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4" name="TextBox 123"/>
          <p:cNvSpPr txBox="1"/>
          <p:nvPr/>
        </p:nvSpPr>
        <p:spPr>
          <a:xfrm>
            <a:off x="5857884" y="2571744"/>
            <a:ext cx="19288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Общее собрание </a:t>
            </a:r>
          </a:p>
          <a:p>
            <a:pPr algn="ctr"/>
            <a:r>
              <a:rPr lang="ru-RU" sz="12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работников</a:t>
            </a:r>
            <a:endParaRPr lang="ru-RU" sz="12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5" name="TextBox 124"/>
          <p:cNvSpPr txBox="1"/>
          <p:nvPr/>
        </p:nvSpPr>
        <p:spPr>
          <a:xfrm>
            <a:off x="428596" y="3786190"/>
            <a:ext cx="16185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Старший воспитатель</a:t>
            </a:r>
          </a:p>
          <a:p>
            <a:pPr algn="ctr"/>
            <a:r>
              <a:rPr lang="ru-RU" sz="1200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Булякова</a:t>
            </a:r>
            <a:r>
              <a:rPr lang="ru-RU" sz="12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 А.В.</a:t>
            </a:r>
            <a:endParaRPr lang="ru-RU" sz="12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6" name="TextBox 125"/>
          <p:cNvSpPr txBox="1"/>
          <p:nvPr/>
        </p:nvSpPr>
        <p:spPr>
          <a:xfrm>
            <a:off x="2786050" y="3714752"/>
            <a:ext cx="13932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Педагогические</a:t>
            </a:r>
          </a:p>
          <a:p>
            <a:pPr algn="ctr"/>
            <a:r>
              <a:rPr lang="ru-RU" sz="12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работники </a:t>
            </a:r>
          </a:p>
          <a:p>
            <a:pPr algn="ctr"/>
            <a:r>
              <a:rPr lang="ru-RU" sz="12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ДОУ </a:t>
            </a:r>
            <a:endParaRPr lang="ru-RU" sz="12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7" name="TextBox 126"/>
          <p:cNvSpPr txBox="1"/>
          <p:nvPr/>
        </p:nvSpPr>
        <p:spPr>
          <a:xfrm>
            <a:off x="4929190" y="3786190"/>
            <a:ext cx="15001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Старшая медсестра</a:t>
            </a:r>
          </a:p>
          <a:p>
            <a:pPr algn="ctr"/>
            <a:r>
              <a:rPr lang="ru-RU" sz="1200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Рамазанова</a:t>
            </a:r>
            <a:r>
              <a:rPr lang="ru-RU" sz="12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М.С.</a:t>
            </a:r>
            <a:endParaRPr lang="ru-RU" sz="12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8" name="TextBox 127"/>
          <p:cNvSpPr txBox="1"/>
          <p:nvPr/>
        </p:nvSpPr>
        <p:spPr>
          <a:xfrm>
            <a:off x="7072330" y="3714752"/>
            <a:ext cx="17145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Заместитель </a:t>
            </a:r>
          </a:p>
          <a:p>
            <a:pPr algn="ctr"/>
            <a:r>
              <a:rPr lang="ru-RU" sz="12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заведующего по  АХР</a:t>
            </a:r>
          </a:p>
          <a:p>
            <a:pPr algn="ctr"/>
            <a:r>
              <a:rPr lang="ru-RU" sz="1200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Закирова</a:t>
            </a:r>
            <a:r>
              <a:rPr lang="ru-RU" sz="12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Г.Р.</a:t>
            </a:r>
            <a:endParaRPr lang="ru-RU" sz="12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9" name="TextBox 128"/>
          <p:cNvSpPr txBox="1"/>
          <p:nvPr/>
        </p:nvSpPr>
        <p:spPr>
          <a:xfrm>
            <a:off x="928662" y="5072074"/>
            <a:ext cx="25717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Совет родителей</a:t>
            </a:r>
          </a:p>
          <a:p>
            <a:pPr algn="ctr"/>
            <a:r>
              <a:rPr lang="ru-RU" sz="12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Родительские собрания</a:t>
            </a:r>
            <a:endParaRPr lang="ru-RU" sz="12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0" name="TextBox 129"/>
          <p:cNvSpPr txBox="1"/>
          <p:nvPr/>
        </p:nvSpPr>
        <p:spPr>
          <a:xfrm>
            <a:off x="4857752" y="5143512"/>
            <a:ext cx="8812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Пищеблок</a:t>
            </a:r>
            <a:endParaRPr lang="ru-RU" sz="12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1" name="TextBox 130"/>
          <p:cNvSpPr txBox="1"/>
          <p:nvPr/>
        </p:nvSpPr>
        <p:spPr>
          <a:xfrm>
            <a:off x="6215074" y="5000636"/>
            <a:ext cx="11846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Младшие</a:t>
            </a:r>
          </a:p>
          <a:p>
            <a:pPr algn="ctr"/>
            <a:r>
              <a:rPr lang="ru-RU" sz="12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воспитатели</a:t>
            </a:r>
            <a:endParaRPr lang="ru-RU" sz="12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2" name="TextBox 131"/>
          <p:cNvSpPr txBox="1"/>
          <p:nvPr/>
        </p:nvSpPr>
        <p:spPr>
          <a:xfrm>
            <a:off x="7643834" y="5000636"/>
            <a:ext cx="13573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Обслуживающий</a:t>
            </a:r>
          </a:p>
          <a:p>
            <a:pPr algn="ctr"/>
            <a:r>
              <a:rPr lang="ru-RU" sz="12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персонал</a:t>
            </a:r>
            <a:endParaRPr lang="ru-RU" sz="12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3" name="TextBox 132"/>
          <p:cNvSpPr txBox="1"/>
          <p:nvPr/>
        </p:nvSpPr>
        <p:spPr>
          <a:xfrm>
            <a:off x="2500298" y="6143644"/>
            <a:ext cx="14542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Воспитанники</a:t>
            </a:r>
            <a:endParaRPr lang="ru-RU" sz="16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135" name="Прямая со стрелкой 134"/>
          <p:cNvCxnSpPr/>
          <p:nvPr/>
        </p:nvCxnSpPr>
        <p:spPr>
          <a:xfrm rot="10800000" flipV="1">
            <a:off x="1785918" y="2000240"/>
            <a:ext cx="500066" cy="428628"/>
          </a:xfrm>
          <a:prstGeom prst="straightConnector1">
            <a:avLst/>
          </a:prstGeom>
          <a:ln w="25400">
            <a:solidFill>
              <a:srgbClr val="0070C0"/>
            </a:solidFill>
            <a:headEnd type="arrow" w="lg" len="lg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Прямая со стрелкой 136"/>
          <p:cNvCxnSpPr/>
          <p:nvPr/>
        </p:nvCxnSpPr>
        <p:spPr>
          <a:xfrm rot="10800000" flipV="1">
            <a:off x="642910" y="3000372"/>
            <a:ext cx="714380" cy="642942"/>
          </a:xfrm>
          <a:prstGeom prst="straightConnector1">
            <a:avLst/>
          </a:prstGeom>
          <a:ln w="25400">
            <a:solidFill>
              <a:srgbClr val="0070C0"/>
            </a:solidFill>
            <a:headEnd type="arrow" w="lg" len="lg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Прямая со стрелкой 138"/>
          <p:cNvCxnSpPr/>
          <p:nvPr/>
        </p:nvCxnSpPr>
        <p:spPr>
          <a:xfrm rot="5400000">
            <a:off x="1071538" y="4714884"/>
            <a:ext cx="429422" cy="794"/>
          </a:xfrm>
          <a:prstGeom prst="straightConnector1">
            <a:avLst/>
          </a:prstGeom>
          <a:ln w="25400">
            <a:solidFill>
              <a:srgbClr val="0070C0"/>
            </a:solidFill>
            <a:headEnd type="arrow" w="lg" len="lg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Прямая со стрелкой 140"/>
          <p:cNvCxnSpPr>
            <a:stCxn id="66" idx="2"/>
          </p:cNvCxnSpPr>
          <p:nvPr/>
        </p:nvCxnSpPr>
        <p:spPr>
          <a:xfrm rot="5400000">
            <a:off x="3286116" y="4714884"/>
            <a:ext cx="428628" cy="1588"/>
          </a:xfrm>
          <a:prstGeom prst="straightConnector1">
            <a:avLst/>
          </a:prstGeom>
          <a:ln w="25400">
            <a:solidFill>
              <a:srgbClr val="0070C0"/>
            </a:solidFill>
            <a:headEnd type="arrow" w="lg" len="lg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Прямая со стрелкой 142"/>
          <p:cNvCxnSpPr/>
          <p:nvPr/>
        </p:nvCxnSpPr>
        <p:spPr>
          <a:xfrm rot="5400000">
            <a:off x="2571736" y="5786454"/>
            <a:ext cx="285752" cy="1588"/>
          </a:xfrm>
          <a:prstGeom prst="straightConnector1">
            <a:avLst/>
          </a:prstGeom>
          <a:ln w="25400">
            <a:solidFill>
              <a:srgbClr val="0070C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Прямая со стрелкой 153"/>
          <p:cNvCxnSpPr>
            <a:stCxn id="67" idx="3"/>
            <a:endCxn id="66" idx="1"/>
          </p:cNvCxnSpPr>
          <p:nvPr/>
        </p:nvCxnSpPr>
        <p:spPr>
          <a:xfrm>
            <a:off x="2214546" y="4071942"/>
            <a:ext cx="285752" cy="1588"/>
          </a:xfrm>
          <a:prstGeom prst="straightConnector1">
            <a:avLst/>
          </a:prstGeom>
          <a:ln w="25400">
            <a:solidFill>
              <a:srgbClr val="0070C0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6" name="Прямая со стрелкой 165"/>
          <p:cNvCxnSpPr/>
          <p:nvPr/>
        </p:nvCxnSpPr>
        <p:spPr>
          <a:xfrm rot="5400000">
            <a:off x="5179223" y="3036091"/>
            <a:ext cx="642942" cy="571504"/>
          </a:xfrm>
          <a:prstGeom prst="straightConnector1">
            <a:avLst/>
          </a:prstGeom>
          <a:ln w="25400">
            <a:solidFill>
              <a:srgbClr val="0070C0"/>
            </a:solidFill>
            <a:headEnd type="arrow" w="lg" len="lg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8" name="Прямая со стрелкой 167"/>
          <p:cNvCxnSpPr/>
          <p:nvPr/>
        </p:nvCxnSpPr>
        <p:spPr>
          <a:xfrm rot="16200000" flipH="1">
            <a:off x="7786710" y="3000372"/>
            <a:ext cx="642942" cy="642942"/>
          </a:xfrm>
          <a:prstGeom prst="straightConnector1">
            <a:avLst/>
          </a:prstGeom>
          <a:ln w="25400">
            <a:solidFill>
              <a:srgbClr val="0070C0"/>
            </a:solidFill>
            <a:headEnd type="arrow" w="lg" len="lg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4" name="Прямая со стрелкой 173"/>
          <p:cNvCxnSpPr/>
          <p:nvPr/>
        </p:nvCxnSpPr>
        <p:spPr>
          <a:xfrm rot="5400000">
            <a:off x="5322099" y="4679165"/>
            <a:ext cx="357190" cy="1588"/>
          </a:xfrm>
          <a:prstGeom prst="straightConnector1">
            <a:avLst/>
          </a:prstGeom>
          <a:ln w="25400">
            <a:solidFill>
              <a:srgbClr val="0070C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6" name="Прямая со стрелкой 175"/>
          <p:cNvCxnSpPr/>
          <p:nvPr/>
        </p:nvCxnSpPr>
        <p:spPr>
          <a:xfrm rot="5400000">
            <a:off x="6322231" y="4679165"/>
            <a:ext cx="357190" cy="1588"/>
          </a:xfrm>
          <a:prstGeom prst="straightConnector1">
            <a:avLst/>
          </a:prstGeom>
          <a:ln w="25400">
            <a:solidFill>
              <a:srgbClr val="0070C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8" name="Прямая со стрелкой 177"/>
          <p:cNvCxnSpPr/>
          <p:nvPr/>
        </p:nvCxnSpPr>
        <p:spPr>
          <a:xfrm rot="5400000">
            <a:off x="6965173" y="4679165"/>
            <a:ext cx="357190" cy="1588"/>
          </a:xfrm>
          <a:prstGeom prst="straightConnector1">
            <a:avLst/>
          </a:prstGeom>
          <a:ln w="25400">
            <a:solidFill>
              <a:srgbClr val="0070C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0" name="Прямая со стрелкой 179"/>
          <p:cNvCxnSpPr/>
          <p:nvPr/>
        </p:nvCxnSpPr>
        <p:spPr>
          <a:xfrm rot="5400000">
            <a:off x="8251060" y="4679165"/>
            <a:ext cx="357188" cy="3"/>
          </a:xfrm>
          <a:prstGeom prst="straightConnector1">
            <a:avLst/>
          </a:prstGeom>
          <a:ln w="25400">
            <a:solidFill>
              <a:srgbClr val="0070C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0</TotalTime>
  <Words>68</Words>
  <Application>Microsoft Office PowerPoint</Application>
  <PresentationFormat>Экран (4:3)</PresentationFormat>
  <Paragraphs>67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Бумажная</vt:lpstr>
      <vt:lpstr>Слайд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1</cp:revision>
  <dcterms:created xsi:type="dcterms:W3CDTF">2022-02-02T10:51:10Z</dcterms:created>
  <dcterms:modified xsi:type="dcterms:W3CDTF">2022-02-02T10:52:46Z</dcterms:modified>
</cp:coreProperties>
</file>